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8666-ABC2-4E05-8420-8CE73BE1E2A9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7C59-ECD9-409A-86A9-72CAFD21B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015" y="583499"/>
            <a:ext cx="615553" cy="5688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地 域 づ く り 団 体</a:t>
            </a:r>
            <a:endParaRPr kumimoji="1"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812325" y="980728"/>
            <a:ext cx="1881011" cy="13681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①</a:t>
            </a:r>
            <a:r>
              <a:rPr lang="ja-JP" altLang="en-US" sz="1400" dirty="0"/>
              <a:t>団体登録シート</a:t>
            </a:r>
          </a:p>
          <a:p>
            <a:r>
              <a:rPr kumimoji="1" lang="ja-JP" altLang="en-US" sz="1400" dirty="0" smtClean="0"/>
              <a:t>（別紙</a:t>
            </a:r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）</a:t>
            </a:r>
            <a:r>
              <a:rPr lang="ja-JP" altLang="en-US" sz="1400" dirty="0" smtClean="0"/>
              <a:t>入会</a:t>
            </a:r>
            <a:r>
              <a:rPr lang="ja-JP" altLang="en-US" sz="1400" dirty="0"/>
              <a:t>登録シート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別紙</a:t>
            </a:r>
            <a:r>
              <a:rPr lang="en-US" altLang="ja-JP" sz="1400" dirty="0"/>
              <a:t>3</a:t>
            </a:r>
            <a:r>
              <a:rPr lang="ja-JP" altLang="en-US" sz="1400" dirty="0"/>
              <a:t>）</a:t>
            </a:r>
            <a:endParaRPr kumimoji="1"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0263" y="548680"/>
            <a:ext cx="677108" cy="2520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市町村</a:t>
            </a:r>
            <a:endParaRPr kumimoji="1"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或いは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ブロック代表者</a:t>
            </a:r>
            <a:endParaRPr kumimoji="1" lang="ja-JP" altLang="en-US" sz="16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563888" y="0"/>
            <a:ext cx="2160240" cy="1512168"/>
          </a:xfrm>
          <a:prstGeom prst="rightArrow">
            <a:avLst>
              <a:gd name="adj1" fmla="val 50000"/>
              <a:gd name="adj2" fmla="val 1557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②推薦書</a:t>
            </a:r>
            <a:r>
              <a:rPr lang="ja-JP" altLang="en-US" sz="1200" dirty="0"/>
              <a:t>（</a:t>
            </a:r>
            <a:r>
              <a:rPr lang="ja-JP" altLang="en-US" sz="1200" dirty="0" smtClean="0"/>
              <a:t>別紙</a:t>
            </a:r>
            <a:r>
              <a:rPr lang="en-US" altLang="ja-JP" sz="1200" dirty="0" smtClean="0"/>
              <a:t>1-1</a:t>
            </a:r>
            <a:r>
              <a:rPr lang="ja-JP" altLang="en-US" sz="1200" dirty="0" smtClean="0"/>
              <a:t>又は</a:t>
            </a:r>
            <a:r>
              <a:rPr lang="en-US" altLang="ja-JP" sz="1200" dirty="0" smtClean="0"/>
              <a:t>1-2</a:t>
            </a:r>
            <a:r>
              <a:rPr lang="ja-JP" altLang="en-US" sz="1200" dirty="0" smtClean="0"/>
              <a:t>）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団体登録シート（別紙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）　</a:t>
            </a:r>
            <a:r>
              <a:rPr lang="ja-JP" altLang="en-US" sz="1200" dirty="0"/>
              <a:t>　 </a:t>
            </a:r>
            <a:r>
              <a:rPr lang="ja-JP" altLang="en-US" sz="1200" dirty="0" smtClean="0"/>
              <a:t>入会登録シート（</a:t>
            </a:r>
            <a:r>
              <a:rPr lang="ja-JP" altLang="en-US" sz="1200" dirty="0" smtClean="0"/>
              <a:t>別紙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）</a:t>
            </a:r>
            <a:r>
              <a:rPr lang="ja-JP" altLang="en-US" sz="1200" dirty="0" smtClean="0"/>
              <a:t>を</a:t>
            </a:r>
            <a:endParaRPr lang="en-US" altLang="ja-JP" sz="1200" smtClean="0"/>
          </a:p>
          <a:p>
            <a:r>
              <a:rPr kumimoji="1" lang="ja-JP" altLang="en-US" sz="1200" smtClean="0"/>
              <a:t>添付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70466" y="548680"/>
            <a:ext cx="861774" cy="5832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宮崎県地域づくりネットワーク協議会</a:t>
            </a:r>
            <a:endParaRPr kumimoji="1" lang="en-US" altLang="ja-JP" sz="2400" smtClean="0"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2000" smtClean="0"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みやざきＮＰＯ・協働支援センター内）</a:t>
            </a:r>
            <a:endParaRPr kumimoji="1" lang="ja-JP" altLang="en-US" sz="2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6804248" y="980728"/>
            <a:ext cx="1224136" cy="936104"/>
          </a:xfrm>
          <a:prstGeom prst="rightArrow">
            <a:avLst>
              <a:gd name="adj1" fmla="val 50000"/>
              <a:gd name="adj2" fmla="val 274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③登録</a:t>
            </a:r>
            <a:r>
              <a:rPr kumimoji="1" lang="ja-JP" altLang="en-US" sz="1400" dirty="0" smtClean="0"/>
              <a:t>申請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27234" y="548680"/>
            <a:ext cx="923330" cy="5832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地域づくり団体全国協議会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（財団法人地域活性化センター）</a:t>
            </a:r>
            <a:endParaRPr kumimoji="1" lang="ja-JP" altLang="en-US" sz="2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左矢印 12"/>
          <p:cNvSpPr/>
          <p:nvPr/>
        </p:nvSpPr>
        <p:spPr>
          <a:xfrm>
            <a:off x="6804248" y="2564904"/>
            <a:ext cx="1224136" cy="936104"/>
          </a:xfrm>
          <a:prstGeom prst="leftArrow">
            <a:avLst>
              <a:gd name="adj1" fmla="val 50000"/>
              <a:gd name="adj2" fmla="val 319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④登録承認</a:t>
            </a:r>
            <a:endParaRPr kumimoji="1" lang="ja-JP" altLang="en-US" sz="1400" dirty="0"/>
          </a:p>
        </p:txBody>
      </p:sp>
      <p:sp>
        <p:nvSpPr>
          <p:cNvPr id="14" name="左矢印 13"/>
          <p:cNvSpPr/>
          <p:nvPr/>
        </p:nvSpPr>
        <p:spPr>
          <a:xfrm>
            <a:off x="827584" y="3212976"/>
            <a:ext cx="4824536" cy="936104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⑤</a:t>
            </a:r>
            <a:r>
              <a:rPr kumimoji="1" lang="ja-JP" altLang="en-US" sz="1600" dirty="0" smtClean="0"/>
              <a:t>登録承認通知</a:t>
            </a:r>
            <a:endParaRPr kumimoji="1" lang="ja-JP" altLang="en-US" sz="1600" dirty="0"/>
          </a:p>
        </p:txBody>
      </p:sp>
      <p:sp>
        <p:nvSpPr>
          <p:cNvPr id="15" name="右矢印 14"/>
          <p:cNvSpPr/>
          <p:nvPr/>
        </p:nvSpPr>
        <p:spPr>
          <a:xfrm>
            <a:off x="827584" y="4293096"/>
            <a:ext cx="4824536" cy="11521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⑥団体情報内容の変更</a:t>
            </a:r>
            <a:r>
              <a:rPr lang="ja-JP" altLang="en-US" sz="1400" dirty="0"/>
              <a:t>（</a:t>
            </a:r>
            <a:r>
              <a:rPr lang="ja-JP" altLang="en-US" sz="1400" dirty="0" smtClean="0"/>
              <a:t>別紙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）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⑦退会申請</a:t>
            </a:r>
            <a:r>
              <a:rPr lang="ja-JP" altLang="en-US" sz="1400" dirty="0"/>
              <a:t>（</a:t>
            </a:r>
            <a:r>
              <a:rPr lang="ja-JP" altLang="en-US" sz="1400" dirty="0" smtClean="0"/>
              <a:t>別紙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）</a:t>
            </a:r>
            <a:endParaRPr kumimoji="1" lang="en-US" altLang="ja-JP" sz="1400" dirty="0" smtClean="0"/>
          </a:p>
        </p:txBody>
      </p:sp>
      <p:sp>
        <p:nvSpPr>
          <p:cNvPr id="16" name="右矢印 15"/>
          <p:cNvSpPr/>
          <p:nvPr/>
        </p:nvSpPr>
        <p:spPr>
          <a:xfrm>
            <a:off x="6790180" y="3861048"/>
            <a:ext cx="1296144" cy="1368152"/>
          </a:xfrm>
          <a:prstGeom prst="rightArrow">
            <a:avLst>
              <a:gd name="adj1" fmla="val 50000"/>
              <a:gd name="adj2" fmla="val 257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⑧変更通知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⑨退会通知</a:t>
            </a:r>
            <a:endParaRPr kumimoji="1" lang="ja-JP" altLang="en-US" sz="1400" dirty="0"/>
          </a:p>
        </p:txBody>
      </p:sp>
      <p:sp>
        <p:nvSpPr>
          <p:cNvPr id="17" name="左矢印 16"/>
          <p:cNvSpPr/>
          <p:nvPr/>
        </p:nvSpPr>
        <p:spPr>
          <a:xfrm>
            <a:off x="827584" y="5373216"/>
            <a:ext cx="4824536" cy="100811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⑩変更手続き完了通知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⑪退会手続き完了通知</a:t>
            </a:r>
            <a:endParaRPr lang="en-US" altLang="ja-JP" sz="1600" dirty="0" smtClean="0"/>
          </a:p>
        </p:txBody>
      </p:sp>
      <p:sp>
        <p:nvSpPr>
          <p:cNvPr id="18" name="左矢印 17"/>
          <p:cNvSpPr/>
          <p:nvPr/>
        </p:nvSpPr>
        <p:spPr>
          <a:xfrm>
            <a:off x="3491880" y="1340768"/>
            <a:ext cx="2096616" cy="936104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⑤</a:t>
            </a:r>
            <a:r>
              <a:rPr lang="en-US" altLang="ja-JP" sz="1600" dirty="0" smtClean="0"/>
              <a:t>’</a:t>
            </a:r>
            <a:r>
              <a:rPr kumimoji="1" lang="ja-JP" altLang="en-US" sz="1600" dirty="0" smtClean="0"/>
              <a:t>登録承認通知</a:t>
            </a:r>
            <a:endParaRPr kumimoji="1" lang="ja-JP" altLang="en-US" sz="1600" dirty="0"/>
          </a:p>
        </p:txBody>
      </p:sp>
      <p:sp>
        <p:nvSpPr>
          <p:cNvPr id="19" name="左矢印 18"/>
          <p:cNvSpPr/>
          <p:nvPr/>
        </p:nvSpPr>
        <p:spPr>
          <a:xfrm>
            <a:off x="3491880" y="2348880"/>
            <a:ext cx="2016224" cy="936104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⑩</a:t>
            </a:r>
            <a:r>
              <a:rPr lang="en-US" altLang="ja-JP" sz="1200" dirty="0" smtClean="0"/>
              <a:t>’</a:t>
            </a:r>
            <a:r>
              <a:rPr lang="ja-JP" altLang="en-US" sz="1200" dirty="0" smtClean="0"/>
              <a:t>変更手続き完了通知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⑪</a:t>
            </a:r>
            <a:r>
              <a:rPr lang="en-US" altLang="ja-JP" sz="1200" dirty="0" smtClean="0"/>
              <a:t>’</a:t>
            </a:r>
            <a:r>
              <a:rPr lang="ja-JP" altLang="en-US" sz="1200" dirty="0" smtClean="0"/>
              <a:t>退会手続き完了通知</a:t>
            </a:r>
            <a:endParaRPr lang="en-US" altLang="ja-JP" sz="1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user</cp:lastModifiedBy>
  <cp:revision>19</cp:revision>
  <cp:lastPrinted>2016-08-09T08:32:31Z</cp:lastPrinted>
  <dcterms:created xsi:type="dcterms:W3CDTF">2015-04-10T02:53:38Z</dcterms:created>
  <dcterms:modified xsi:type="dcterms:W3CDTF">2016-08-09T08:32:43Z</dcterms:modified>
</cp:coreProperties>
</file>